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4.jpeg" ContentType="image/jpeg"/>
  <Override PartName="/ppt/media/image2.png" ContentType="image/png"/>
  <Override PartName="/ppt/media/image3.jpeg" ContentType="image/jpeg"/>
  <Override PartName="/ppt/media/image5.wmf" ContentType="image/x-wmf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" name="" descr="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4" name="" descr=""/>
          <p:cNvPicPr/>
          <p:nvPr/>
        </p:nvPicPr>
        <p:blipFill>
          <a:blip r:embed="rId3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1680" cy="6811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/>
          <a:p>
            <a:endParaRPr b="0" lang="es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1680" cy="14691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image" Target="../media/image5.wmf"/><Relationship Id="rId4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 descr=""/>
          <p:cNvPicPr/>
          <p:nvPr/>
        </p:nvPicPr>
        <p:blipFill>
          <a:blip r:embed="rId1"/>
          <a:stretch/>
        </p:blipFill>
        <p:spPr>
          <a:xfrm>
            <a:off x="2209680" y="1943280"/>
            <a:ext cx="4761720" cy="33901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6" name="CustomShape 1"/>
          <p:cNvSpPr/>
          <p:nvPr/>
        </p:nvSpPr>
        <p:spPr>
          <a:xfrm>
            <a:off x="685800" y="380880"/>
            <a:ext cx="7848000" cy="57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es-E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</a:rPr>
              <a:t>Talleres de Risoterapia para Mayores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228600" y="5486400"/>
            <a:ext cx="8686080" cy="1187280"/>
          </a:xfrm>
          <a:prstGeom prst="rect">
            <a:avLst/>
          </a:prstGeom>
          <a:solidFill>
            <a:schemeClr val="bg1">
              <a:alpha val="35000"/>
            </a:schemeClr>
          </a:solidFill>
          <a:ln w="1908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5 Sesiones: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Viernes (8, 15 y 22 de febrero – 1 y 8 de marzo)     </a:t>
            </a:r>
            <a:r>
              <a:rPr b="1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Horario: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11.00-12.30h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Lugar: </a:t>
            </a:r>
            <a:r>
              <a:rPr b="0" lang="es-E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Centro de Mayores Colmenarejo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 (Cañada de las Merinas, 64)       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Concejalía de Mayores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        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Imparte: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Carolina Rodríguez Roncero (Psicóloga)                                              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                        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Inscripción: </a:t>
            </a:r>
            <a:r>
              <a:rPr b="0" lang="es-E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654656626 o en el Centro de Mayores.   * Plazas limitadas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CustomShape 3"/>
          <p:cNvSpPr/>
          <p:nvPr/>
        </p:nvSpPr>
        <p:spPr>
          <a:xfrm>
            <a:off x="1607760" y="1005480"/>
            <a:ext cx="5942880" cy="821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i="1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La risa, música del alma,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i="1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Narrow"/>
                <a:ea typeface="DejaVu Sans"/>
              </a:rPr>
              <a:t>nos ayuda a mejorar la salud física y emocional.</a:t>
            </a:r>
            <a:endParaRPr b="0" lang="es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9" name="7 Imagen" descr=""/>
          <p:cNvPicPr/>
          <p:nvPr/>
        </p:nvPicPr>
        <p:blipFill>
          <a:blip r:embed="rId2"/>
          <a:srcRect l="9260" t="27025" r="5189" b="49265"/>
          <a:stretch/>
        </p:blipFill>
        <p:spPr>
          <a:xfrm>
            <a:off x="6655680" y="6120000"/>
            <a:ext cx="1542240" cy="320040"/>
          </a:xfrm>
          <a:prstGeom prst="rect">
            <a:avLst/>
          </a:prstGeom>
          <a:ln>
            <a:noFill/>
          </a:ln>
        </p:spPr>
      </p:pic>
      <p:pic>
        <p:nvPicPr>
          <p:cNvPr id="40" name="" descr=""/>
          <p:cNvPicPr/>
          <p:nvPr/>
        </p:nvPicPr>
        <p:blipFill>
          <a:blip r:embed="rId3"/>
          <a:stretch/>
        </p:blipFill>
        <p:spPr>
          <a:xfrm>
            <a:off x="283680" y="175680"/>
            <a:ext cx="723960" cy="1191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Application>LibreOffice/5.2.4.2$Windows_x86 LibreOffice_project/3d5603e1122f0f102b62521720ab13a38a4e0eb0</Application>
  <Words>79</Words>
  <Paragraphs>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2019-01-10T11:54:30Z</dcterms:created>
  <dc:creator>CAROL</dc:creator>
  <dc:description/>
  <dc:language>es-ES</dc:language>
  <cp:lastModifiedBy/>
  <dcterms:modified xsi:type="dcterms:W3CDTF">2019-01-28T09:54:21Z</dcterms:modified>
  <cp:revision>15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